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  <p:sldId id="308" r:id="rId54"/>
    <p:sldId id="31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5" d="100"/>
          <a:sy n="85" d="100"/>
        </p:scale>
        <p:origin x="5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6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4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7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84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9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4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9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84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8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901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1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10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9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79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74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6512AF8-B150-4D33-8505-1D7EBC7D075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87EE-B3AD-49D6-A007-72FC75686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118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7A2B17-D3E0-4B38-823F-45312C0B3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92A21B-8E82-4396-A130-C7531DF0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ACA9027C-9377-4A86-A639-42BA502A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Freeform 5">
            <a:extLst>
              <a:ext uri="{FF2B5EF4-FFF2-40B4-BE49-F238E27FC236}">
                <a16:creationId xmlns:a16="http://schemas.microsoft.com/office/drawing/2014/main" id="{423EDA5B-B414-4C7C-8CBA-3D9D7997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AFCB331-93D4-9F0A-6DF2-35303804D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22296"/>
            <a:ext cx="9149350" cy="868026"/>
          </a:xfrm>
        </p:spPr>
        <p:txBody>
          <a:bodyPr>
            <a:normAutofit/>
          </a:bodyPr>
          <a:lstStyle/>
          <a:p>
            <a:endParaRPr lang="pl-PL" sz="4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75886E-0749-ECD6-B15A-0407815BB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47" y="5062483"/>
            <a:ext cx="9149349" cy="48792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edukacji żywieniowej </a:t>
            </a:r>
          </a:p>
          <a:p>
            <a:pPr>
              <a:lnSpc>
                <a:spcPct val="90000"/>
              </a:lnSpc>
            </a:pP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uczniów szkół podstawowych w klasach i-vi</a:t>
            </a:r>
          </a:p>
        </p:txBody>
      </p:sp>
      <p:pic>
        <p:nvPicPr>
          <p:cNvPr id="5" name="Obraz 4" descr="Obraz zawierający tekst, logo, Grafika, Czcionka&#10;&#10;Opis wygenerowany automatycznie">
            <a:extLst>
              <a:ext uri="{FF2B5EF4-FFF2-40B4-BE49-F238E27FC236}">
                <a16:creationId xmlns:a16="http://schemas.microsoft.com/office/drawing/2014/main" id="{4F296B21-FDD7-E831-95AB-F36C5AE85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8" y="640081"/>
            <a:ext cx="8606128" cy="3291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966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EC6C97C-C403-2771-2DBA-32A71E170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3" y="340771"/>
            <a:ext cx="11080376" cy="61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7000"/>
    </mc:Choice>
    <mc:Fallback xmlns="">
      <p:transition spd="slow" advClick="0" advTm="2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C0AA8D-373D-DF83-47F9-28375E0F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362209"/>
            <a:ext cx="10865223" cy="61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A163A2-6F3B-4E89-26ED-1559EFAD6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8" y="366265"/>
            <a:ext cx="11128927" cy="622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8000"/>
    </mc:Choice>
    <mc:Fallback xmlns="">
      <p:transition spd="slow" advClick="0" advTm="1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CFA53E-FFF0-EF14-3CB3-B4716ADD6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358589"/>
            <a:ext cx="10947068" cy="61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5000"/>
    </mc:Choice>
    <mc:Fallback xmlns="">
      <p:transition spd="slow" advClick="0" advTm="2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FA6A800-6D98-B9CC-168E-1216DF2AA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" y="305027"/>
            <a:ext cx="10967615" cy="61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7000"/>
    </mc:Choice>
    <mc:Fallback xmlns="">
      <p:transition spd="slow" advClick="0" advTm="2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3DE2CE-98E0-CBF9-D6FB-6AC9089F1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8" y="356157"/>
            <a:ext cx="10815797" cy="614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7000"/>
    </mc:Choice>
    <mc:Fallback xmlns="">
      <p:transition spd="slow" advClick="0" advTm="2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426F3C-182D-11F5-39F6-00044CC68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8" y="428459"/>
            <a:ext cx="10939274" cy="60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7000"/>
    </mc:Choice>
    <mc:Fallback xmlns="">
      <p:transition spd="slow" advClick="0" advTm="2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713711C-5E90-D285-4420-935AD9E88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1" y="396339"/>
            <a:ext cx="10910687" cy="6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B6A6E39-3B78-B236-D31B-A170BD30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2" y="349709"/>
            <a:ext cx="11035486" cy="61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E57C075-FEB4-5A35-26F0-7686C3A0E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9734"/>
            <a:ext cx="11026587" cy="62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8000"/>
    </mc:Choice>
    <mc:Fallback xmlns="">
      <p:transition spd="slow" advClick="0" advTm="1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47A4CE8-8C0E-A9FB-F49C-858BFC972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1" y="241052"/>
            <a:ext cx="11167777" cy="61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8000"/>
    </mc:Choice>
    <mc:Fallback xmlns="">
      <p:transition spd="slow" advClick="0" advTm="1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76D2064-45BC-100B-CA3E-242955773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349624"/>
            <a:ext cx="10830922" cy="61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5049BE3-64E6-D518-54B8-81C12AD92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6" y="353070"/>
            <a:ext cx="10802471" cy="61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0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2000"/>
    </mc:Choice>
    <mc:Fallback xmlns="">
      <p:transition spd="slow" advClick="0" advTm="1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359E421-D1D2-1373-196B-6CCCABA8C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8" y="397380"/>
            <a:ext cx="10722524" cy="60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7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2000"/>
    </mc:Choice>
    <mc:Fallback xmlns="">
      <p:transition spd="slow" advClick="0" advTm="1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84598D8-7582-7F85-BCD4-5CD8F1D0D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2" y="386331"/>
            <a:ext cx="10630467" cy="60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5000"/>
    </mc:Choice>
    <mc:Fallback xmlns="">
      <p:transition spd="slow" advClick="0" advTm="3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E173ED2-7A23-AA97-AFEA-DD47A7AB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" y="267876"/>
            <a:ext cx="11044517" cy="632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5000"/>
    </mc:Choice>
    <mc:Fallback xmlns="">
      <p:transition spd="slow" advClick="0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3F1AC14-B65D-66D3-64EE-A5C758A72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340659"/>
            <a:ext cx="10821641" cy="61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94BF8DA-9448-CEF1-D329-415474F8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9" y="345646"/>
            <a:ext cx="10781985" cy="61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9000"/>
    </mc:Choice>
    <mc:Fallback xmlns="">
      <p:transition spd="slow" advClick="0" advTm="1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C6B212-E5F1-12FC-24A8-A18EFA9A8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7" y="363460"/>
            <a:ext cx="10972800" cy="62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6000"/>
    </mc:Choice>
    <mc:Fallback xmlns="">
      <p:transition spd="slow" advClick="0" advTm="1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5B40D1D-FD33-4610-70CF-CC1AF2390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3926"/>
            <a:ext cx="10981765" cy="62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5000"/>
    </mc:Choice>
    <mc:Fallback xmlns="">
      <p:transition spd="slow" advClick="0" advTm="2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C5643D-3CB6-15B9-507A-4C2E31642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392246"/>
            <a:ext cx="10865223" cy="612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0000"/>
    </mc:Choice>
    <mc:Fallback xmlns="">
      <p:transition spd="slow"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91C89BC-5ED7-A6A8-BF75-21911BC48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5" y="372035"/>
            <a:ext cx="11062446" cy="62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5000"/>
    </mc:Choice>
    <mc:Fallback xmlns="">
      <p:transition spd="slow" advClick="0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085A0D-C55F-C701-7FBC-CE42EE78E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8" y="346932"/>
            <a:ext cx="10840905" cy="61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FAA5FB8-A9D4-2259-328C-BA6901E10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8" y="342192"/>
            <a:ext cx="10874188" cy="61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4000"/>
    </mc:Choice>
    <mc:Fallback xmlns="">
      <p:transition spd="slow" advClick="0" advTm="2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FF7B8C9-9515-3D3B-43E5-FF940ACF7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410232"/>
            <a:ext cx="10847295" cy="61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0000"/>
    </mc:Choice>
    <mc:Fallback xmlns="">
      <p:transition spd="slow" advClick="0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517A99-77C5-83B5-27BD-6B3EF75DC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4" y="415497"/>
            <a:ext cx="10918911" cy="61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4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8000"/>
    </mc:Choice>
    <mc:Fallback xmlns="">
      <p:transition spd="slow" advClick="0" advTm="18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79F3E3-78FC-9A5D-5CFC-C5E7C52F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2" y="443077"/>
            <a:ext cx="10875776" cy="61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3000"/>
    </mc:Choice>
    <mc:Fallback xmlns="">
      <p:transition spd="slow" advClick="0" advTm="1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C59FDC8-8DC3-6E42-3169-C44118C87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9" y="313311"/>
            <a:ext cx="10978702" cy="62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5000"/>
    </mc:Choice>
    <mc:Fallback xmlns="">
      <p:transition spd="slow" advClick="0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1C5F686-59AC-EFDA-3455-371FE03D4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1" y="315564"/>
            <a:ext cx="11052698" cy="62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/>
    </mc:Choice>
    <mc:Fallback xmlns="">
      <p:transition spd="slow" advClick="0" advTm="8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6C21FF7-9899-F679-DBAF-E448DE60F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0" y="372035"/>
            <a:ext cx="10843859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4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5000"/>
    </mc:Choice>
    <mc:Fallback xmlns="">
      <p:transition spd="slow" advClick="0" advTm="1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DF09855-E48E-AC13-B7D5-43BBC4E55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9" y="358507"/>
            <a:ext cx="10784541" cy="614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0000"/>
    </mc:Choice>
    <mc:Fallback xmlns="">
      <p:transition spd="slow" advClick="0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8A200B-1BA5-1C4C-B59D-67BEF225C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1" y="309660"/>
            <a:ext cx="10940738" cy="62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F39B2DD-69FD-2EF2-D276-F3101A301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397527"/>
            <a:ext cx="10999695" cy="60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09B91F5-6134-A179-0EF0-15DFCAF15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0" y="382584"/>
            <a:ext cx="10760000" cy="609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8000"/>
    </mc:Choice>
    <mc:Fallback xmlns="">
      <p:transition spd="slow" advClick="0" advTm="18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A47C465-7656-E560-4D2B-FF236BCF5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8" y="377368"/>
            <a:ext cx="10676964" cy="61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0000"/>
    </mc:Choice>
    <mc:Fallback xmlns="">
      <p:transition spd="slow" advClick="0" advTm="3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87101C2-BD4F-9B08-60DF-BAE339690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2" y="335026"/>
            <a:ext cx="10927976" cy="61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0000"/>
    </mc:Choice>
    <mc:Fallback xmlns="">
      <p:transition spd="slow" advClick="0" advTm="2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1F28223-B24C-D82D-848D-D3C0860A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4" y="275467"/>
            <a:ext cx="11107271" cy="63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6000"/>
    </mc:Choice>
    <mc:Fallback xmlns="">
      <p:transition spd="slow" advClick="0" advTm="26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1DA767B-4B6D-0007-A6D9-22367C5E1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282843"/>
            <a:ext cx="10919012" cy="629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0000"/>
    </mc:Choice>
    <mc:Fallback xmlns="">
      <p:transition spd="slow" advClick="0" advTm="3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01122FD-5908-4DCB-33EF-4872F1632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1" y="334828"/>
            <a:ext cx="11080377" cy="61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0000"/>
    </mc:Choice>
    <mc:Fallback xmlns="">
      <p:transition spd="slow" advClick="0" advTm="3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78B1CD3-BB05-DB71-409C-B0AFDC84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9" y="316339"/>
            <a:ext cx="10959641" cy="622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1000"/>
    </mc:Choice>
    <mc:Fallback xmlns="">
      <p:transition spd="slow" advClick="0" advTm="11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ED26BB5-5A88-D716-FD05-E17F2E79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2" y="341799"/>
            <a:ext cx="10869995" cy="61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2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8000"/>
    </mc:Choice>
    <mc:Fallback xmlns="">
      <p:transition spd="slow" advClick="0" advTm="18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CFBC21D-30EF-DB59-0B8F-E382B6916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" y="405602"/>
            <a:ext cx="10766612" cy="60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3000"/>
    </mc:Choice>
    <mc:Fallback xmlns="">
      <p:transition spd="slow" advClick="0" advTm="1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40EA998-0B1C-F90E-763D-C5C29DE3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" y="396650"/>
            <a:ext cx="10771631" cy="606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0000"/>
    </mc:Choice>
    <mc:Fallback xmlns="">
      <p:transition spd="slow"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10DF60-1071-AD6F-F593-AF9FFED8A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6" y="322729"/>
            <a:ext cx="10890056" cy="611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0000"/>
    </mc:Choice>
    <mc:Fallback xmlns="">
      <p:transition spd="slow" advClick="0" advTm="2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8527FF-B9F2-CF19-5183-FACDDCA5C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8" y="353506"/>
            <a:ext cx="10863683" cy="61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5000"/>
    </mc:Choice>
    <mc:Fallback xmlns="">
      <p:transition spd="slow" advClick="0" advTm="2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0E4C79-9116-5DEA-3027-EFE08B6AB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1" y="328122"/>
            <a:ext cx="10879737" cy="62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41000"/>
    </mc:Choice>
    <mc:Fallback xmlns="">
      <p:transition spd="slow" advClick="0" advTm="41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BDB7C5-7263-E254-006B-365FDB725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3" y="345855"/>
            <a:ext cx="10821234" cy="61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3000"/>
    </mc:Choice>
    <mc:Fallback xmlns="">
      <p:transition spd="slow" advClick="0" advTm="3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72CBA73-CB10-4DA2-6A26-B132664BD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" y="315930"/>
            <a:ext cx="11071412" cy="62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3000"/>
    </mc:Choice>
    <mc:Fallback xmlns="">
      <p:transition spd="slow" advClick="0" advTm="3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1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87A2B17-D3E0-4B38-823F-45312C0B3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92A21B-8E82-4396-A130-C7531DF0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CA9027C-9377-4A86-A639-42BA502A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7" name="Freeform 5">
            <a:extLst>
              <a:ext uri="{FF2B5EF4-FFF2-40B4-BE49-F238E27FC236}">
                <a16:creationId xmlns:a16="http://schemas.microsoft.com/office/drawing/2014/main" id="{423EDA5B-B414-4C7C-8CBA-3D9D7997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820B1-4110-7E18-8D57-2360D277B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914935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Opracowanie graficzne: Martyna Przeździak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 descr="Obraz zawierający tekst, logo, Grafika, Czcionka&#10;&#10;Opis wygenerowany automatycznie">
            <a:extLst>
              <a:ext uri="{FF2B5EF4-FFF2-40B4-BE49-F238E27FC236}">
                <a16:creationId xmlns:a16="http://schemas.microsoft.com/office/drawing/2014/main" id="{92F8C25B-6FA9-BF2C-DDCF-44574608C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8" y="640081"/>
            <a:ext cx="8606128" cy="3291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480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3CE2159-116C-2DBB-D0DC-8AF9299FD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7" y="358588"/>
            <a:ext cx="10796309" cy="618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5000"/>
    </mc:Choice>
    <mc:Fallback xmlns="">
      <p:transition spd="slow" advClick="0" advTm="2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54427EB-8137-EFA2-5703-999F7C21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6154"/>
            <a:ext cx="11071412" cy="63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829E798-B523-4D6D-97AB-73D8B18CC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251012"/>
            <a:ext cx="11111807" cy="63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35000"/>
    </mc:Choice>
    <mc:Fallback xmlns="">
      <p:transition spd="slow" advClick="0" advTm="3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32E92D-D84E-53EE-07E5-BBA29E1DC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" y="310488"/>
            <a:ext cx="11322423" cy="62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0000"/>
    </mc:Choice>
    <mc:Fallback xmlns="">
      <p:transition spd="slow" advClick="0" advTm="10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</TotalTime>
  <Words>14</Words>
  <Application>Microsoft Office PowerPoint</Application>
  <PresentationFormat>Panoramiczny</PresentationFormat>
  <Paragraphs>3</Paragraphs>
  <Slides>54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8" baseType="lpstr">
      <vt:lpstr>Arial</vt:lpstr>
      <vt:lpstr>Century Gothic</vt:lpstr>
      <vt:lpstr>Wingdings 3</vt:lpstr>
      <vt:lpstr>Jon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Opracowanie graficzne: Martyna Przeździak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Junior-Edu-Żywienie</dc:title>
  <dc:creator>Martyna P</dc:creator>
  <cp:lastModifiedBy>Martyna P</cp:lastModifiedBy>
  <cp:revision>9</cp:revision>
  <dcterms:created xsi:type="dcterms:W3CDTF">2023-05-10T13:35:56Z</dcterms:created>
  <dcterms:modified xsi:type="dcterms:W3CDTF">2023-05-15T16:32:25Z</dcterms:modified>
</cp:coreProperties>
</file>